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2" autoAdjust="0"/>
    <p:restoredTop sz="65923" autoAdjust="0"/>
  </p:normalViewPr>
  <p:slideViewPr>
    <p:cSldViewPr snapToGrid="0">
      <p:cViewPr varScale="1">
        <p:scale>
          <a:sx n="88" d="100"/>
          <a:sy n="88" d="100"/>
        </p:scale>
        <p:origin x="54" y="15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05/27/2024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05/27/2024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27.05.2024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27.05.2024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27.05.2024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27.05.2024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27.05.2024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27.05.2024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27.05.2024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27.05.2024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27.05.2024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27.05.2024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27.05.2024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188135" y="1026803"/>
            <a:ext cx="3520063" cy="369332"/>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30441" y="957600"/>
            <a:ext cx="1856510" cy="923330"/>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719497" y="961146"/>
            <a:ext cx="3077843"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3445740650"/>
              </p:ext>
            </p:extLst>
          </p:nvPr>
        </p:nvGraphicFramePr>
        <p:xfrm>
          <a:off x="229969" y="1471464"/>
          <a:ext cx="9126408" cy="4411750"/>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6344">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rPr>
                        <a:t>5.37</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0.29</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2.58</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a:t>
            </a:r>
            <a:r>
              <a:rPr lang="ru-RU" sz="2400" b="1" dirty="0"/>
              <a:t>системных вызовов</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разработчика в процессе создания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2981884"/>
            <a:ext cx="4619812" cy="2585323"/>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разработчику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средства. Проведено исследование быстродействия средств проектирования ПО с помощью разработанного программного средства.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Промышленные АСУ и контроллеры. – 2024. – № 3. – С. 3-18.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целевой 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a:t>
            </a:r>
            <a:r>
              <a:rPr lang="en-US" sz="1700" i="1" dirty="0"/>
              <a:t> </a:t>
            </a:r>
            <a:r>
              <a:rPr lang="ru-RU" sz="1700" i="1" dirty="0"/>
              <a:t>разработчика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средства. Проведение исследования быстродействия средств проектирования ПО с помощью разработанного программного средства.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7905</TotalTime>
  <Words>2804</Words>
  <Application>Microsoft Office PowerPoint</Application>
  <PresentationFormat>Widescreen</PresentationFormat>
  <Paragraphs>342</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541</cp:revision>
  <dcterms:created xsi:type="dcterms:W3CDTF">2021-05-29T20:28:04Z</dcterms:created>
  <dcterms:modified xsi:type="dcterms:W3CDTF">2024-05-27T00:13:01Z</dcterms:modified>
</cp:coreProperties>
</file>